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2"/>
    <p:restoredTop sz="94643"/>
  </p:normalViewPr>
  <p:slideViewPr>
    <p:cSldViewPr snapToGrid="0" snapToObjects="1">
      <p:cViewPr>
        <p:scale>
          <a:sx n="120" d="100"/>
          <a:sy n="120" d="100"/>
        </p:scale>
        <p:origin x="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29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10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7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1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74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56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5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8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84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42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959A-B83B-3449-B46A-E80B1D6C06BE}" type="datetimeFigureOut">
              <a:rPr lang="de-DE" smtClean="0"/>
              <a:t>29.09.16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D3E16-EFC4-8447-A0F2-D1D33D057B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5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uppierung 210"/>
          <p:cNvGrpSpPr/>
          <p:nvPr/>
        </p:nvGrpSpPr>
        <p:grpSpPr>
          <a:xfrm>
            <a:off x="756616" y="309695"/>
            <a:ext cx="9421549" cy="6406592"/>
            <a:chOff x="267516" y="-466466"/>
            <a:chExt cx="9421549" cy="6406592"/>
          </a:xfrm>
        </p:grpSpPr>
        <p:sp>
          <p:nvSpPr>
            <p:cNvPr id="4" name="Rahmen 3"/>
            <p:cNvSpPr/>
            <p:nvPr/>
          </p:nvSpPr>
          <p:spPr>
            <a:xfrm>
              <a:off x="3049566" y="3295725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Sprachversion englisch</a:t>
              </a:r>
            </a:p>
          </p:txBody>
        </p:sp>
        <p:sp>
          <p:nvSpPr>
            <p:cNvPr id="5" name="Rahmen 4"/>
            <p:cNvSpPr/>
            <p:nvPr/>
          </p:nvSpPr>
          <p:spPr>
            <a:xfrm>
              <a:off x="3049566" y="2550049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/>
              </a:r>
              <a:br>
                <a:rPr lang="de-DE" dirty="0" smtClean="0">
                  <a:solidFill>
                    <a:schemeClr val="tx1"/>
                  </a:solidFill>
                </a:rPr>
              </a:br>
              <a:r>
                <a:rPr lang="de-DE" sz="1200" dirty="0" smtClean="0">
                  <a:solidFill>
                    <a:schemeClr val="tx1"/>
                  </a:solidFill>
                </a:rPr>
                <a:t>Sprachversion deutsch</a:t>
              </a:r>
            </a:p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7" name="Rahmen 6"/>
            <p:cNvSpPr/>
            <p:nvPr/>
          </p:nvSpPr>
          <p:spPr>
            <a:xfrm>
              <a:off x="4490518" y="2512541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Formulare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ahmen 7"/>
            <p:cNvSpPr/>
            <p:nvPr/>
          </p:nvSpPr>
          <p:spPr>
            <a:xfrm>
              <a:off x="4490518" y="1921578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Deutsche Medien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ahmen 8"/>
            <p:cNvSpPr/>
            <p:nvPr/>
          </p:nvSpPr>
          <p:spPr>
            <a:xfrm>
              <a:off x="1571832" y="2565823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Website a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ahmen 9"/>
            <p:cNvSpPr/>
            <p:nvPr/>
          </p:nvSpPr>
          <p:spPr>
            <a:xfrm>
              <a:off x="1571832" y="4588314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Website b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ahmen 10"/>
            <p:cNvSpPr/>
            <p:nvPr/>
          </p:nvSpPr>
          <p:spPr>
            <a:xfrm>
              <a:off x="5886243" y="2840594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Formular a</a:t>
              </a:r>
              <a:endParaRPr lang="de-DE" sz="1200">
                <a:solidFill>
                  <a:schemeClr val="tx1"/>
                </a:solidFill>
              </a:endParaRPr>
            </a:p>
          </p:txBody>
        </p:sp>
        <p:sp>
          <p:nvSpPr>
            <p:cNvPr id="14" name="Rahmen 13"/>
            <p:cNvSpPr/>
            <p:nvPr/>
          </p:nvSpPr>
          <p:spPr>
            <a:xfrm>
              <a:off x="3033380" y="4974136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" name="Rahmen 14"/>
            <p:cNvSpPr/>
            <p:nvPr/>
          </p:nvSpPr>
          <p:spPr>
            <a:xfrm>
              <a:off x="5895371" y="3454173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Formular b</a:t>
              </a:r>
              <a:endParaRPr lang="de-DE" sz="1200">
                <a:solidFill>
                  <a:schemeClr val="tx1"/>
                </a:solidFill>
              </a:endParaRPr>
            </a:p>
          </p:txBody>
        </p:sp>
        <p:sp>
          <p:nvSpPr>
            <p:cNvPr id="21" name="Rahmen 20"/>
            <p:cNvSpPr/>
            <p:nvPr/>
          </p:nvSpPr>
          <p:spPr>
            <a:xfrm>
              <a:off x="267516" y="3632715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err="1" smtClean="0">
                  <a:solidFill>
                    <a:schemeClr val="tx1"/>
                  </a:solidFill>
                </a:rPr>
                <a:t>root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Rahmen 23"/>
            <p:cNvSpPr/>
            <p:nvPr/>
          </p:nvSpPr>
          <p:spPr>
            <a:xfrm>
              <a:off x="3052117" y="4208956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5" name="Rahmen 24"/>
            <p:cNvSpPr/>
            <p:nvPr/>
          </p:nvSpPr>
          <p:spPr>
            <a:xfrm>
              <a:off x="3049566" y="1863505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Sprachunabhängige Medien</a:t>
              </a:r>
              <a:endParaRPr lang="de-DE" sz="1200">
                <a:solidFill>
                  <a:schemeClr val="tx1"/>
                </a:solidFill>
              </a:endParaRPr>
            </a:p>
          </p:txBody>
        </p:sp>
        <p:cxnSp>
          <p:nvCxnSpPr>
            <p:cNvPr id="28" name="Gerade Verbindung 27"/>
            <p:cNvCxnSpPr>
              <a:stCxn id="21" idx="3"/>
              <a:endCxn id="9" idx="1"/>
            </p:cNvCxnSpPr>
            <p:nvPr/>
          </p:nvCxnSpPr>
          <p:spPr>
            <a:xfrm flipV="1">
              <a:off x="1399630" y="2778095"/>
              <a:ext cx="172202" cy="10668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>
              <a:stCxn id="10" idx="1"/>
              <a:endCxn id="21" idx="3"/>
            </p:cNvCxnSpPr>
            <p:nvPr/>
          </p:nvCxnSpPr>
          <p:spPr>
            <a:xfrm flipH="1" flipV="1">
              <a:off x="1399630" y="3844987"/>
              <a:ext cx="172202" cy="955599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ahmen 65"/>
            <p:cNvSpPr/>
            <p:nvPr/>
          </p:nvSpPr>
          <p:spPr>
            <a:xfrm>
              <a:off x="7206136" y="3937492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Revision 1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ahmen 66"/>
            <p:cNvSpPr/>
            <p:nvPr/>
          </p:nvSpPr>
          <p:spPr>
            <a:xfrm>
              <a:off x="7199783" y="4478957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Revision 2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Gerade Verbindung 68"/>
            <p:cNvCxnSpPr>
              <a:stCxn id="8" idx="1"/>
              <a:endCxn id="5" idx="3"/>
            </p:cNvCxnSpPr>
            <p:nvPr/>
          </p:nvCxnSpPr>
          <p:spPr>
            <a:xfrm flipH="1">
              <a:off x="4181680" y="2133850"/>
              <a:ext cx="308838" cy="6284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ahmen 71"/>
            <p:cNvSpPr/>
            <p:nvPr/>
          </p:nvSpPr>
          <p:spPr>
            <a:xfrm>
              <a:off x="8552896" y="3032450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Seite 1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Rahmen 72"/>
            <p:cNvSpPr/>
            <p:nvPr/>
          </p:nvSpPr>
          <p:spPr>
            <a:xfrm>
              <a:off x="8551587" y="3544157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Seite 2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Gerade Verbindung 74"/>
            <p:cNvCxnSpPr>
              <a:stCxn id="11" idx="3"/>
              <a:endCxn id="66" idx="1"/>
            </p:cNvCxnSpPr>
            <p:nvPr/>
          </p:nvCxnSpPr>
          <p:spPr>
            <a:xfrm>
              <a:off x="7018357" y="3052866"/>
              <a:ext cx="187779" cy="10968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>
              <a:endCxn id="7" idx="1"/>
            </p:cNvCxnSpPr>
            <p:nvPr/>
          </p:nvCxnSpPr>
          <p:spPr>
            <a:xfrm flipV="1">
              <a:off x="4179129" y="2724813"/>
              <a:ext cx="311389" cy="519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ahmen 78"/>
            <p:cNvSpPr/>
            <p:nvPr/>
          </p:nvSpPr>
          <p:spPr>
            <a:xfrm>
              <a:off x="8551587" y="4182219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Seite </a:t>
              </a:r>
              <a:r>
                <a:rPr lang="de-DE" sz="1200" dirty="0" err="1" smtClean="0">
                  <a:solidFill>
                    <a:schemeClr val="tx1"/>
                  </a:solidFill>
                </a:rPr>
                <a:t>n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Rahmen 81"/>
            <p:cNvSpPr/>
            <p:nvPr/>
          </p:nvSpPr>
          <p:spPr>
            <a:xfrm>
              <a:off x="5895371" y="121944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Bilder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Rahmen 84"/>
            <p:cNvSpPr/>
            <p:nvPr/>
          </p:nvSpPr>
          <p:spPr>
            <a:xfrm>
              <a:off x="5886243" y="1233364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Listen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Rahmen 82"/>
            <p:cNvSpPr/>
            <p:nvPr/>
          </p:nvSpPr>
          <p:spPr>
            <a:xfrm>
              <a:off x="5895371" y="674571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Texte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ahmen 94"/>
            <p:cNvSpPr/>
            <p:nvPr/>
          </p:nvSpPr>
          <p:spPr>
            <a:xfrm>
              <a:off x="7199783" y="-118984"/>
              <a:ext cx="1132114" cy="233797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Bild 1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Rahmen 95"/>
            <p:cNvSpPr/>
            <p:nvPr/>
          </p:nvSpPr>
          <p:spPr>
            <a:xfrm>
              <a:off x="7199783" y="231852"/>
              <a:ext cx="1132114" cy="217870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Bild 2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Rahmen 96"/>
            <p:cNvSpPr/>
            <p:nvPr/>
          </p:nvSpPr>
          <p:spPr>
            <a:xfrm>
              <a:off x="7206136" y="-466466"/>
              <a:ext cx="1132114" cy="230444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Key Visual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06" name="Rahmen 105"/>
            <p:cNvSpPr/>
            <p:nvPr/>
          </p:nvSpPr>
          <p:spPr>
            <a:xfrm>
              <a:off x="5886243" y="1780784"/>
              <a:ext cx="1132114" cy="424543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PDFs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10" name="Rahmen 109"/>
            <p:cNvSpPr/>
            <p:nvPr/>
          </p:nvSpPr>
          <p:spPr>
            <a:xfrm>
              <a:off x="7199783" y="863026"/>
              <a:ext cx="1132114" cy="223308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Text 2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ahmen 118"/>
            <p:cNvSpPr/>
            <p:nvPr/>
          </p:nvSpPr>
          <p:spPr>
            <a:xfrm>
              <a:off x="7191561" y="1775217"/>
              <a:ext cx="1132114" cy="250992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Länder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20" name="Rahmen 119"/>
            <p:cNvSpPr/>
            <p:nvPr/>
          </p:nvSpPr>
          <p:spPr>
            <a:xfrm>
              <a:off x="7191561" y="1453252"/>
              <a:ext cx="1132114" cy="250992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Berufe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21" name="Rahmen 120"/>
            <p:cNvSpPr/>
            <p:nvPr/>
          </p:nvSpPr>
          <p:spPr>
            <a:xfrm>
              <a:off x="7191561" y="2106475"/>
              <a:ext cx="1132114" cy="250992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Zinsen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34" name="Rahmen 133"/>
            <p:cNvSpPr/>
            <p:nvPr/>
          </p:nvSpPr>
          <p:spPr>
            <a:xfrm>
              <a:off x="7191561" y="2459000"/>
              <a:ext cx="1132114" cy="251912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Template a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35" name="Rahmen 134"/>
            <p:cNvSpPr/>
            <p:nvPr/>
          </p:nvSpPr>
          <p:spPr>
            <a:xfrm>
              <a:off x="7190655" y="2812445"/>
              <a:ext cx="1132114" cy="251912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Template b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136" name="Rahmen 135"/>
            <p:cNvSpPr/>
            <p:nvPr/>
          </p:nvSpPr>
          <p:spPr>
            <a:xfrm>
              <a:off x="7203136" y="1158871"/>
              <a:ext cx="1132114" cy="218080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Email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2" name="Gerade Verbindung 91"/>
            <p:cNvCxnSpPr>
              <a:stCxn id="9" idx="3"/>
              <a:endCxn id="25" idx="1"/>
            </p:cNvCxnSpPr>
            <p:nvPr/>
          </p:nvCxnSpPr>
          <p:spPr>
            <a:xfrm flipV="1">
              <a:off x="2703946" y="2075777"/>
              <a:ext cx="345620" cy="702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>
              <a:stCxn id="9" idx="3"/>
              <a:endCxn id="5" idx="1"/>
            </p:cNvCxnSpPr>
            <p:nvPr/>
          </p:nvCxnSpPr>
          <p:spPr>
            <a:xfrm flipV="1">
              <a:off x="2703946" y="2762321"/>
              <a:ext cx="345620" cy="157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>
              <a:stCxn id="9" idx="3"/>
              <a:endCxn id="4" idx="1"/>
            </p:cNvCxnSpPr>
            <p:nvPr/>
          </p:nvCxnSpPr>
          <p:spPr>
            <a:xfrm>
              <a:off x="2703946" y="2778095"/>
              <a:ext cx="345620" cy="7299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>
              <a:stCxn id="10" idx="3"/>
              <a:endCxn id="24" idx="1"/>
            </p:cNvCxnSpPr>
            <p:nvPr/>
          </p:nvCxnSpPr>
          <p:spPr>
            <a:xfrm flipV="1">
              <a:off x="2703946" y="4421228"/>
              <a:ext cx="348171" cy="379358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>
              <a:stCxn id="10" idx="3"/>
              <a:endCxn id="14" idx="1"/>
            </p:cNvCxnSpPr>
            <p:nvPr/>
          </p:nvCxnSpPr>
          <p:spPr>
            <a:xfrm>
              <a:off x="2703946" y="4800586"/>
              <a:ext cx="329434" cy="385822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ahmen 106"/>
            <p:cNvSpPr/>
            <p:nvPr/>
          </p:nvSpPr>
          <p:spPr>
            <a:xfrm>
              <a:off x="4494305" y="1284763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8" name="Rahmen 107"/>
            <p:cNvSpPr/>
            <p:nvPr/>
          </p:nvSpPr>
          <p:spPr>
            <a:xfrm>
              <a:off x="4508563" y="674571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109" name="Gerade Verbindung 108"/>
            <p:cNvCxnSpPr>
              <a:endCxn id="108" idx="1"/>
            </p:cNvCxnSpPr>
            <p:nvPr/>
          </p:nvCxnSpPr>
          <p:spPr>
            <a:xfrm flipV="1">
              <a:off x="4179129" y="886843"/>
              <a:ext cx="329434" cy="1163100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>
              <a:endCxn id="107" idx="1"/>
            </p:cNvCxnSpPr>
            <p:nvPr/>
          </p:nvCxnSpPr>
          <p:spPr>
            <a:xfrm flipV="1">
              <a:off x="4179129" y="1497035"/>
              <a:ext cx="315176" cy="552908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ahmen 114"/>
            <p:cNvSpPr/>
            <p:nvPr/>
          </p:nvSpPr>
          <p:spPr>
            <a:xfrm>
              <a:off x="4447034" y="3771769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7" name="Rahmen 116"/>
            <p:cNvSpPr/>
            <p:nvPr/>
          </p:nvSpPr>
          <p:spPr>
            <a:xfrm>
              <a:off x="4461292" y="3161577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118" name="Gerade Verbindung 117"/>
            <p:cNvCxnSpPr>
              <a:stCxn id="4" idx="3"/>
              <a:endCxn id="117" idx="1"/>
            </p:cNvCxnSpPr>
            <p:nvPr/>
          </p:nvCxnSpPr>
          <p:spPr>
            <a:xfrm flipV="1">
              <a:off x="4181680" y="3373849"/>
              <a:ext cx="279612" cy="134148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 Verbindung 122"/>
            <p:cNvCxnSpPr>
              <a:endCxn id="115" idx="1"/>
            </p:cNvCxnSpPr>
            <p:nvPr/>
          </p:nvCxnSpPr>
          <p:spPr>
            <a:xfrm>
              <a:off x="4197014" y="3522187"/>
              <a:ext cx="250020" cy="461854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123"/>
            <p:cNvCxnSpPr>
              <a:stCxn id="11" idx="1"/>
              <a:endCxn id="7" idx="3"/>
            </p:cNvCxnSpPr>
            <p:nvPr/>
          </p:nvCxnSpPr>
          <p:spPr>
            <a:xfrm flipH="1" flipV="1">
              <a:off x="5622632" y="2724813"/>
              <a:ext cx="263611" cy="3280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>
              <a:stCxn id="15" idx="1"/>
              <a:endCxn id="7" idx="3"/>
            </p:cNvCxnSpPr>
            <p:nvPr/>
          </p:nvCxnSpPr>
          <p:spPr>
            <a:xfrm flipH="1" flipV="1">
              <a:off x="5622632" y="2724813"/>
              <a:ext cx="272739" cy="9416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128"/>
            <p:cNvCxnSpPr>
              <a:stCxn id="82" idx="1"/>
              <a:endCxn id="8" idx="3"/>
            </p:cNvCxnSpPr>
            <p:nvPr/>
          </p:nvCxnSpPr>
          <p:spPr>
            <a:xfrm flipH="1">
              <a:off x="5622632" y="334216"/>
              <a:ext cx="272739" cy="17996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 Verbindung 131"/>
            <p:cNvCxnSpPr>
              <a:stCxn id="83" idx="1"/>
              <a:endCxn id="8" idx="3"/>
            </p:cNvCxnSpPr>
            <p:nvPr/>
          </p:nvCxnSpPr>
          <p:spPr>
            <a:xfrm flipH="1">
              <a:off x="5622632" y="886843"/>
              <a:ext cx="272739" cy="1247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>
              <a:stCxn id="85" idx="1"/>
              <a:endCxn id="8" idx="3"/>
            </p:cNvCxnSpPr>
            <p:nvPr/>
          </p:nvCxnSpPr>
          <p:spPr>
            <a:xfrm flipH="1">
              <a:off x="5622632" y="1445636"/>
              <a:ext cx="263611" cy="688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138"/>
            <p:cNvCxnSpPr>
              <a:stCxn id="106" idx="1"/>
              <a:endCxn id="8" idx="3"/>
            </p:cNvCxnSpPr>
            <p:nvPr/>
          </p:nvCxnSpPr>
          <p:spPr>
            <a:xfrm flipH="1">
              <a:off x="5622632" y="1993056"/>
              <a:ext cx="263611" cy="140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143"/>
            <p:cNvCxnSpPr>
              <a:endCxn id="11" idx="3"/>
            </p:cNvCxnSpPr>
            <p:nvPr/>
          </p:nvCxnSpPr>
          <p:spPr>
            <a:xfrm flipH="1" flipV="1">
              <a:off x="7018357" y="3052866"/>
              <a:ext cx="181426" cy="1666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146"/>
            <p:cNvCxnSpPr>
              <a:stCxn id="72" idx="1"/>
              <a:endCxn id="66" idx="3"/>
            </p:cNvCxnSpPr>
            <p:nvPr/>
          </p:nvCxnSpPr>
          <p:spPr>
            <a:xfrm flipH="1">
              <a:off x="8338250" y="3244722"/>
              <a:ext cx="214646" cy="9050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 Verbindung 148"/>
            <p:cNvCxnSpPr>
              <a:stCxn id="73" idx="1"/>
              <a:endCxn id="66" idx="3"/>
            </p:cNvCxnSpPr>
            <p:nvPr/>
          </p:nvCxnSpPr>
          <p:spPr>
            <a:xfrm flipH="1">
              <a:off x="8338250" y="3756429"/>
              <a:ext cx="213337" cy="3933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>
              <a:stCxn id="79" idx="1"/>
              <a:endCxn id="66" idx="3"/>
            </p:cNvCxnSpPr>
            <p:nvPr/>
          </p:nvCxnSpPr>
          <p:spPr>
            <a:xfrm flipH="1" flipV="1">
              <a:off x="8338250" y="4149764"/>
              <a:ext cx="213337" cy="2447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>
              <a:stCxn id="97" idx="1"/>
              <a:endCxn id="82" idx="3"/>
            </p:cNvCxnSpPr>
            <p:nvPr/>
          </p:nvCxnSpPr>
          <p:spPr>
            <a:xfrm flipH="1">
              <a:off x="7027485" y="-351244"/>
              <a:ext cx="178651" cy="6854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Gerade Verbindung 157"/>
            <p:cNvCxnSpPr>
              <a:stCxn id="95" idx="1"/>
              <a:endCxn id="82" idx="3"/>
            </p:cNvCxnSpPr>
            <p:nvPr/>
          </p:nvCxnSpPr>
          <p:spPr>
            <a:xfrm flipH="1">
              <a:off x="7027485" y="-2085"/>
              <a:ext cx="172298" cy="3363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 Verbindung 160"/>
            <p:cNvCxnSpPr>
              <a:stCxn id="96" idx="1"/>
              <a:endCxn id="82" idx="3"/>
            </p:cNvCxnSpPr>
            <p:nvPr/>
          </p:nvCxnSpPr>
          <p:spPr>
            <a:xfrm flipH="1" flipV="1">
              <a:off x="7027485" y="334216"/>
              <a:ext cx="172298" cy="65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Rahmen 167"/>
            <p:cNvSpPr/>
            <p:nvPr/>
          </p:nvSpPr>
          <p:spPr>
            <a:xfrm>
              <a:off x="7199783" y="553075"/>
              <a:ext cx="1132114" cy="223308"/>
            </a:xfrm>
            <a:prstGeom prst="frame">
              <a:avLst>
                <a:gd name="adj1" fmla="val 22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Text 1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81" name="Gerade Verbindung 180"/>
            <p:cNvCxnSpPr>
              <a:stCxn id="168" idx="1"/>
              <a:endCxn id="83" idx="3"/>
            </p:cNvCxnSpPr>
            <p:nvPr/>
          </p:nvCxnSpPr>
          <p:spPr>
            <a:xfrm flipH="1">
              <a:off x="7027485" y="664729"/>
              <a:ext cx="172298" cy="2221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Gerade Verbindung 183"/>
            <p:cNvCxnSpPr>
              <a:stCxn id="110" idx="1"/>
              <a:endCxn id="83" idx="3"/>
            </p:cNvCxnSpPr>
            <p:nvPr/>
          </p:nvCxnSpPr>
          <p:spPr>
            <a:xfrm flipH="1" flipV="1">
              <a:off x="7027485" y="886843"/>
              <a:ext cx="172298" cy="878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 Verbindung 186"/>
            <p:cNvCxnSpPr>
              <a:stCxn id="136" idx="1"/>
              <a:endCxn id="83" idx="3"/>
            </p:cNvCxnSpPr>
            <p:nvPr/>
          </p:nvCxnSpPr>
          <p:spPr>
            <a:xfrm flipH="1" flipV="1">
              <a:off x="7027485" y="886843"/>
              <a:ext cx="175651" cy="381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>
              <a:stCxn id="120" idx="1"/>
              <a:endCxn id="85" idx="3"/>
            </p:cNvCxnSpPr>
            <p:nvPr/>
          </p:nvCxnSpPr>
          <p:spPr>
            <a:xfrm flipH="1" flipV="1">
              <a:off x="7018357" y="1445636"/>
              <a:ext cx="173204" cy="133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192"/>
            <p:cNvCxnSpPr>
              <a:stCxn id="119" idx="1"/>
              <a:endCxn id="85" idx="3"/>
            </p:cNvCxnSpPr>
            <p:nvPr/>
          </p:nvCxnSpPr>
          <p:spPr>
            <a:xfrm flipH="1" flipV="1">
              <a:off x="7018357" y="1445636"/>
              <a:ext cx="173204" cy="4550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>
              <a:stCxn id="121" idx="1"/>
              <a:endCxn id="85" idx="3"/>
            </p:cNvCxnSpPr>
            <p:nvPr/>
          </p:nvCxnSpPr>
          <p:spPr>
            <a:xfrm flipH="1" flipV="1">
              <a:off x="7018357" y="1445636"/>
              <a:ext cx="173204" cy="7863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Gerade Verbindung 198"/>
            <p:cNvCxnSpPr>
              <a:stCxn id="134" idx="1"/>
              <a:endCxn id="106" idx="3"/>
            </p:cNvCxnSpPr>
            <p:nvPr/>
          </p:nvCxnSpPr>
          <p:spPr>
            <a:xfrm flipH="1" flipV="1">
              <a:off x="7018357" y="1993056"/>
              <a:ext cx="173204" cy="5919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>
              <a:stCxn id="135" idx="1"/>
              <a:endCxn id="106" idx="3"/>
            </p:cNvCxnSpPr>
            <p:nvPr/>
          </p:nvCxnSpPr>
          <p:spPr>
            <a:xfrm flipH="1" flipV="1">
              <a:off x="7018357" y="1993056"/>
              <a:ext cx="172298" cy="9453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Rahmen 204"/>
            <p:cNvSpPr/>
            <p:nvPr/>
          </p:nvSpPr>
          <p:spPr>
            <a:xfrm>
              <a:off x="8542693" y="5515583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6" name="Rahmen 205"/>
            <p:cNvSpPr/>
            <p:nvPr/>
          </p:nvSpPr>
          <p:spPr>
            <a:xfrm>
              <a:off x="8556951" y="4905391"/>
              <a:ext cx="1132114" cy="424543"/>
            </a:xfrm>
            <a:prstGeom prst="frame">
              <a:avLst>
                <a:gd name="adj1" fmla="val 2244"/>
              </a:avLst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207" name="Gerade Verbindung 206"/>
            <p:cNvCxnSpPr>
              <a:stCxn id="67" idx="3"/>
            </p:cNvCxnSpPr>
            <p:nvPr/>
          </p:nvCxnSpPr>
          <p:spPr>
            <a:xfrm>
              <a:off x="8331897" y="4691229"/>
              <a:ext cx="195748" cy="439051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207"/>
            <p:cNvCxnSpPr>
              <a:stCxn id="67" idx="3"/>
            </p:cNvCxnSpPr>
            <p:nvPr/>
          </p:nvCxnSpPr>
          <p:spPr>
            <a:xfrm>
              <a:off x="8331897" y="4691229"/>
              <a:ext cx="181490" cy="1049243"/>
            </a:xfrm>
            <a:prstGeom prst="line">
              <a:avLst/>
            </a:prstGeom>
            <a:ln>
              <a:solidFill>
                <a:schemeClr val="tx1"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4593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pm-02@salient-doremus.de</dc:creator>
  <cp:lastModifiedBy>pm-02@salient-doremus.de</cp:lastModifiedBy>
  <cp:revision>11</cp:revision>
  <dcterms:created xsi:type="dcterms:W3CDTF">2016-09-27T13:11:19Z</dcterms:created>
  <dcterms:modified xsi:type="dcterms:W3CDTF">2016-09-29T12:16:16Z</dcterms:modified>
</cp:coreProperties>
</file>